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-0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-0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-0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-0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-0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-0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-0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-08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-09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-1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11_clean_final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12_clean_final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-1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